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CD-410B-48C7-8343-BBFE5BC0D503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8BE-BA4F-476A-8667-E8D19961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7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CD-410B-48C7-8343-BBFE5BC0D503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8BE-BA4F-476A-8667-E8D19961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1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CD-410B-48C7-8343-BBFE5BC0D503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8BE-BA4F-476A-8667-E8D19961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3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CD-410B-48C7-8343-BBFE5BC0D503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8BE-BA4F-476A-8667-E8D19961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72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CD-410B-48C7-8343-BBFE5BC0D503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8BE-BA4F-476A-8667-E8D19961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55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CD-410B-48C7-8343-BBFE5BC0D503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8BE-BA4F-476A-8667-E8D19961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23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CD-410B-48C7-8343-BBFE5BC0D503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8BE-BA4F-476A-8667-E8D19961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1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CD-410B-48C7-8343-BBFE5BC0D503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8BE-BA4F-476A-8667-E8D19961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7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CD-410B-48C7-8343-BBFE5BC0D503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8BE-BA4F-476A-8667-E8D19961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2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CD-410B-48C7-8343-BBFE5BC0D503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8BE-BA4F-476A-8667-E8D19961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0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CD-410B-48C7-8343-BBFE5BC0D503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8BE-BA4F-476A-8667-E8D19961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5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10CD-410B-48C7-8343-BBFE5BC0D503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468BE-BA4F-476A-8667-E8D19961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86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48" y="-36705"/>
            <a:ext cx="9185287" cy="6894706"/>
          </a:xfrm>
        </p:spPr>
      </p:pic>
    </p:spTree>
    <p:extLst>
      <p:ext uri="{BB962C8B-B14F-4D97-AF65-F5344CB8AC3E}">
        <p14:creationId xmlns:p14="http://schemas.microsoft.com/office/powerpoint/2010/main" val="134139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042" y="-110937"/>
            <a:ext cx="9291916" cy="6968937"/>
          </a:xfrm>
        </p:spPr>
      </p:pic>
    </p:spTree>
    <p:extLst>
      <p:ext uri="{BB962C8B-B14F-4D97-AF65-F5344CB8AC3E}">
        <p14:creationId xmlns:p14="http://schemas.microsoft.com/office/powerpoint/2010/main" val="217054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-50426"/>
            <a:ext cx="9211235" cy="6908426"/>
          </a:xfrm>
        </p:spPr>
      </p:pic>
    </p:spTree>
    <p:extLst>
      <p:ext uri="{BB962C8B-B14F-4D97-AF65-F5344CB8AC3E}">
        <p14:creationId xmlns:p14="http://schemas.microsoft.com/office/powerpoint/2010/main" val="1488914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Путин</dc:creator>
  <cp:lastModifiedBy>Путин</cp:lastModifiedBy>
  <cp:revision>1</cp:revision>
  <dcterms:created xsi:type="dcterms:W3CDTF">2021-02-26T10:01:56Z</dcterms:created>
  <dcterms:modified xsi:type="dcterms:W3CDTF">2021-02-26T10:02:19Z</dcterms:modified>
</cp:coreProperties>
</file>